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2fc1c2591d806d9c" providerId="LiveId" clId="{CCD15741-9CB9-4068-AA5A-2B372751AD26}"/>
    <pc:docChg chg="custSel addSld modSld modMainMaster">
      <pc:chgData name="" userId="2fc1c2591d806d9c" providerId="LiveId" clId="{CCD15741-9CB9-4068-AA5A-2B372751AD26}" dt="2024-11-18T20:34:38.811" v="1719"/>
      <pc:docMkLst>
        <pc:docMk/>
      </pc:docMkLst>
      <pc:sldChg chg="modTransition setBg">
        <pc:chgData name="" userId="2fc1c2591d806d9c" providerId="LiveId" clId="{CCD15741-9CB9-4068-AA5A-2B372751AD26}" dt="2024-11-18T20:34:38.811" v="1719"/>
        <pc:sldMkLst>
          <pc:docMk/>
          <pc:sldMk cId="2081378493" sldId="256"/>
        </pc:sldMkLst>
      </pc:sldChg>
      <pc:sldChg chg="addSp delSp modSp add modTransition modAnim">
        <pc:chgData name="" userId="2fc1c2591d806d9c" providerId="LiveId" clId="{CCD15741-9CB9-4068-AA5A-2B372751AD26}" dt="2024-11-18T20:34:38.811" v="1719"/>
        <pc:sldMkLst>
          <pc:docMk/>
          <pc:sldMk cId="4084996892" sldId="257"/>
        </pc:sldMkLst>
        <pc:spChg chg="mod">
          <ac:chgData name="" userId="2fc1c2591d806d9c" providerId="LiveId" clId="{CCD15741-9CB9-4068-AA5A-2B372751AD26}" dt="2024-11-18T15:43:27.648" v="889" actId="113"/>
          <ac:spMkLst>
            <pc:docMk/>
            <pc:sldMk cId="4084996892" sldId="257"/>
            <ac:spMk id="2" creationId="{BC6C8C41-AFFB-4CD2-9AF5-7D37CD7B155B}"/>
          </ac:spMkLst>
        </pc:spChg>
        <pc:spChg chg="del">
          <ac:chgData name="" userId="2fc1c2591d806d9c" providerId="LiveId" clId="{CCD15741-9CB9-4068-AA5A-2B372751AD26}" dt="2024-11-18T15:43:17.983" v="888" actId="478"/>
          <ac:spMkLst>
            <pc:docMk/>
            <pc:sldMk cId="4084996892" sldId="257"/>
            <ac:spMk id="3" creationId="{1199E9BF-3355-4785-8D67-70E538A980E6}"/>
          </ac:spMkLst>
        </pc:spChg>
        <pc:spChg chg="add mod">
          <ac:chgData name="" userId="2fc1c2591d806d9c" providerId="LiveId" clId="{CCD15741-9CB9-4068-AA5A-2B372751AD26}" dt="2024-11-18T15:45:28.215" v="913" actId="14100"/>
          <ac:spMkLst>
            <pc:docMk/>
            <pc:sldMk cId="4084996892" sldId="257"/>
            <ac:spMk id="5" creationId="{15EDFC29-E129-4F79-9EAF-077432C03781}"/>
          </ac:spMkLst>
        </pc:spChg>
        <pc:spChg chg="add mod">
          <ac:chgData name="" userId="2fc1c2591d806d9c" providerId="LiveId" clId="{CCD15741-9CB9-4068-AA5A-2B372751AD26}" dt="2024-11-18T15:46:39.970" v="923" actId="14100"/>
          <ac:spMkLst>
            <pc:docMk/>
            <pc:sldMk cId="4084996892" sldId="257"/>
            <ac:spMk id="6" creationId="{2A105CBE-A4AE-43AD-9993-F5BC7613048D}"/>
          </ac:spMkLst>
        </pc:spChg>
        <pc:spChg chg="add mod">
          <ac:chgData name="" userId="2fc1c2591d806d9c" providerId="LiveId" clId="{CCD15741-9CB9-4068-AA5A-2B372751AD26}" dt="2024-11-18T15:50:46.639" v="953" actId="1076"/>
          <ac:spMkLst>
            <pc:docMk/>
            <pc:sldMk cId="4084996892" sldId="257"/>
            <ac:spMk id="8" creationId="{756C7A32-9785-4FAC-BB99-5A4344590D82}"/>
          </ac:spMkLst>
        </pc:spChg>
        <pc:spChg chg="add mod">
          <ac:chgData name="" userId="2fc1c2591d806d9c" providerId="LiveId" clId="{CCD15741-9CB9-4068-AA5A-2B372751AD26}" dt="2024-11-18T15:50:42.585" v="952" actId="1076"/>
          <ac:spMkLst>
            <pc:docMk/>
            <pc:sldMk cId="4084996892" sldId="257"/>
            <ac:spMk id="9" creationId="{182438A9-711B-4BA2-8F73-FE4EE8ED81D0}"/>
          </ac:spMkLst>
        </pc:spChg>
        <pc:picChg chg="add mod">
          <ac:chgData name="" userId="2fc1c2591d806d9c" providerId="LiveId" clId="{CCD15741-9CB9-4068-AA5A-2B372751AD26}" dt="2024-11-18T15:44:13.411" v="892" actId="1076"/>
          <ac:picMkLst>
            <pc:docMk/>
            <pc:sldMk cId="4084996892" sldId="257"/>
            <ac:picMk id="4" creationId="{5D9C5084-BEBD-4AF3-9E5F-779CFFBE207B}"/>
          </ac:picMkLst>
        </pc:picChg>
        <pc:picChg chg="add mod">
          <ac:chgData name="" userId="2fc1c2591d806d9c" providerId="LiveId" clId="{CCD15741-9CB9-4068-AA5A-2B372751AD26}" dt="2024-11-18T15:48:55.777" v="937" actId="1076"/>
          <ac:picMkLst>
            <pc:docMk/>
            <pc:sldMk cId="4084996892" sldId="257"/>
            <ac:picMk id="7" creationId="{20756795-17DA-450B-8C27-426CC0CC6CB5}"/>
          </ac:picMkLst>
        </pc:picChg>
      </pc:sldChg>
      <pc:sldChg chg="addSp delSp modSp add modTransition modAnim">
        <pc:chgData name="" userId="2fc1c2591d806d9c" providerId="LiveId" clId="{CCD15741-9CB9-4068-AA5A-2B372751AD26}" dt="2024-11-18T20:34:38.811" v="1719"/>
        <pc:sldMkLst>
          <pc:docMk/>
          <pc:sldMk cId="1070362841" sldId="258"/>
        </pc:sldMkLst>
        <pc:spChg chg="del">
          <ac:chgData name="" userId="2fc1c2591d806d9c" providerId="LiveId" clId="{CCD15741-9CB9-4068-AA5A-2B372751AD26}" dt="2024-11-18T15:53:37.514" v="966" actId="478"/>
          <ac:spMkLst>
            <pc:docMk/>
            <pc:sldMk cId="1070362841" sldId="258"/>
            <ac:spMk id="2" creationId="{3C01087A-7286-48BA-AC8B-DE6ECDCAB7E5}"/>
          </ac:spMkLst>
        </pc:spChg>
        <pc:spChg chg="del">
          <ac:chgData name="" userId="2fc1c2591d806d9c" providerId="LiveId" clId="{CCD15741-9CB9-4068-AA5A-2B372751AD26}" dt="2024-11-18T15:53:59.433" v="967" actId="478"/>
          <ac:spMkLst>
            <pc:docMk/>
            <pc:sldMk cId="1070362841" sldId="258"/>
            <ac:spMk id="3" creationId="{E74E8CB1-2380-4482-B3BC-A240E185BCA3}"/>
          </ac:spMkLst>
        </pc:spChg>
        <pc:spChg chg="add">
          <ac:chgData name="" userId="2fc1c2591d806d9c" providerId="LiveId" clId="{CCD15741-9CB9-4068-AA5A-2B372751AD26}" dt="2024-11-18T15:53:32.901" v="965"/>
          <ac:spMkLst>
            <pc:docMk/>
            <pc:sldMk cId="1070362841" sldId="258"/>
            <ac:spMk id="4" creationId="{F644B260-6BA1-45AD-93BF-49C1090DE920}"/>
          </ac:spMkLst>
        </pc:spChg>
        <pc:spChg chg="add mod">
          <ac:chgData name="" userId="2fc1c2591d806d9c" providerId="LiveId" clId="{CCD15741-9CB9-4068-AA5A-2B372751AD26}" dt="2024-11-18T15:55:11.928" v="978" actId="1076"/>
          <ac:spMkLst>
            <pc:docMk/>
            <pc:sldMk cId="1070362841" sldId="258"/>
            <ac:spMk id="6" creationId="{3421CA58-2027-4C89-BA37-823732CA370C}"/>
          </ac:spMkLst>
        </pc:spChg>
        <pc:spChg chg="add mod">
          <ac:chgData name="" userId="2fc1c2591d806d9c" providerId="LiveId" clId="{CCD15741-9CB9-4068-AA5A-2B372751AD26}" dt="2024-11-18T15:56:08.129" v="986" actId="14100"/>
          <ac:spMkLst>
            <pc:docMk/>
            <pc:sldMk cId="1070362841" sldId="258"/>
            <ac:spMk id="7" creationId="{1F75C640-6C5A-44DB-97AF-A99A67CF5D64}"/>
          </ac:spMkLst>
        </pc:spChg>
        <pc:spChg chg="add mod">
          <ac:chgData name="" userId="2fc1c2591d806d9c" providerId="LiveId" clId="{CCD15741-9CB9-4068-AA5A-2B372751AD26}" dt="2024-11-18T16:02:00.492" v="1043" actId="1076"/>
          <ac:spMkLst>
            <pc:docMk/>
            <pc:sldMk cId="1070362841" sldId="258"/>
            <ac:spMk id="9" creationId="{6C420FB5-CE77-47B6-A7D5-7486C2EEEF30}"/>
          </ac:spMkLst>
        </pc:spChg>
        <pc:spChg chg="add mod">
          <ac:chgData name="" userId="2fc1c2591d806d9c" providerId="LiveId" clId="{CCD15741-9CB9-4068-AA5A-2B372751AD26}" dt="2024-11-18T16:01:50.986" v="1041" actId="1076"/>
          <ac:spMkLst>
            <pc:docMk/>
            <pc:sldMk cId="1070362841" sldId="258"/>
            <ac:spMk id="10" creationId="{8D3B33EF-8997-489C-872D-A67F799E9124}"/>
          </ac:spMkLst>
        </pc:spChg>
        <pc:picChg chg="add mod">
          <ac:chgData name="" userId="2fc1c2591d806d9c" providerId="LiveId" clId="{CCD15741-9CB9-4068-AA5A-2B372751AD26}" dt="2024-11-18T15:54:22.587" v="970" actId="1076"/>
          <ac:picMkLst>
            <pc:docMk/>
            <pc:sldMk cId="1070362841" sldId="258"/>
            <ac:picMk id="5" creationId="{9C1F0843-923F-4E52-A3B1-C659710F6826}"/>
          </ac:picMkLst>
        </pc:picChg>
        <pc:picChg chg="add mod">
          <ac:chgData name="" userId="2fc1c2591d806d9c" providerId="LiveId" clId="{CCD15741-9CB9-4068-AA5A-2B372751AD26}" dt="2024-11-18T16:01:54.329" v="1042" actId="1076"/>
          <ac:picMkLst>
            <pc:docMk/>
            <pc:sldMk cId="1070362841" sldId="258"/>
            <ac:picMk id="8" creationId="{0D0D9755-7F22-4B72-9C2D-A488026E5041}"/>
          </ac:picMkLst>
        </pc:picChg>
        <pc:picChg chg="add del mod">
          <ac:chgData name="" userId="2fc1c2591d806d9c" providerId="LiveId" clId="{CCD15741-9CB9-4068-AA5A-2B372751AD26}" dt="2024-11-18T16:01:25.335" v="1036"/>
          <ac:picMkLst>
            <pc:docMk/>
            <pc:sldMk cId="1070362841" sldId="258"/>
            <ac:picMk id="11" creationId="{77B99D81-80A0-4A8A-996B-DE60E33CDA46}"/>
          </ac:picMkLst>
        </pc:picChg>
      </pc:sldChg>
      <pc:sldChg chg="addSp delSp modSp add modTransition modAnim">
        <pc:chgData name="" userId="2fc1c2591d806d9c" providerId="LiveId" clId="{CCD15741-9CB9-4068-AA5A-2B372751AD26}" dt="2024-11-18T20:34:38.811" v="1719"/>
        <pc:sldMkLst>
          <pc:docMk/>
          <pc:sldMk cId="306086020" sldId="259"/>
        </pc:sldMkLst>
        <pc:spChg chg="del">
          <ac:chgData name="" userId="2fc1c2591d806d9c" providerId="LiveId" clId="{CCD15741-9CB9-4068-AA5A-2B372751AD26}" dt="2024-11-18T16:01:06.325" v="1033" actId="478"/>
          <ac:spMkLst>
            <pc:docMk/>
            <pc:sldMk cId="306086020" sldId="259"/>
            <ac:spMk id="2" creationId="{AA47A996-0C20-4732-B2A2-B911A995045B}"/>
          </ac:spMkLst>
        </pc:spChg>
        <pc:spChg chg="del">
          <ac:chgData name="" userId="2fc1c2591d806d9c" providerId="LiveId" clId="{CCD15741-9CB9-4068-AA5A-2B372751AD26}" dt="2024-11-18T16:01:09.118" v="1034" actId="478"/>
          <ac:spMkLst>
            <pc:docMk/>
            <pc:sldMk cId="306086020" sldId="259"/>
            <ac:spMk id="3" creationId="{01A6A2B8-B896-426F-A8D1-E8A53789279B}"/>
          </ac:spMkLst>
        </pc:spChg>
        <pc:spChg chg="add">
          <ac:chgData name="" userId="2fc1c2591d806d9c" providerId="LiveId" clId="{CCD15741-9CB9-4068-AA5A-2B372751AD26}" dt="2024-11-18T16:01:18.329" v="1035"/>
          <ac:spMkLst>
            <pc:docMk/>
            <pc:sldMk cId="306086020" sldId="259"/>
            <ac:spMk id="4" creationId="{8A3D8D52-6964-441F-9E6F-BD0890282424}"/>
          </ac:spMkLst>
        </pc:spChg>
        <pc:spChg chg="add mod">
          <ac:chgData name="" userId="2fc1c2591d806d9c" providerId="LiveId" clId="{CCD15741-9CB9-4068-AA5A-2B372751AD26}" dt="2024-11-18T16:08:52.121" v="1110" actId="1076"/>
          <ac:spMkLst>
            <pc:docMk/>
            <pc:sldMk cId="306086020" sldId="259"/>
            <ac:spMk id="6" creationId="{26610C2B-18A0-4733-A06B-E4800D490BF7}"/>
          </ac:spMkLst>
        </pc:spChg>
        <pc:spChg chg="add mod">
          <ac:chgData name="" userId="2fc1c2591d806d9c" providerId="LiveId" clId="{CCD15741-9CB9-4068-AA5A-2B372751AD26}" dt="2024-11-18T16:05:07.736" v="1074" actId="255"/>
          <ac:spMkLst>
            <pc:docMk/>
            <pc:sldMk cId="306086020" sldId="259"/>
            <ac:spMk id="9" creationId="{0465A99F-F7A0-4200-A537-7BC262B01F8A}"/>
          </ac:spMkLst>
        </pc:spChg>
        <pc:spChg chg="add mod">
          <ac:chgData name="" userId="2fc1c2591d806d9c" providerId="LiveId" clId="{CCD15741-9CB9-4068-AA5A-2B372751AD26}" dt="2024-11-18T16:05:55.374" v="1082" actId="1076"/>
          <ac:spMkLst>
            <pc:docMk/>
            <pc:sldMk cId="306086020" sldId="259"/>
            <ac:spMk id="10" creationId="{2367A231-A62B-479C-BB61-E1A9D32445F2}"/>
          </ac:spMkLst>
        </pc:spChg>
        <pc:spChg chg="add mod">
          <ac:chgData name="" userId="2fc1c2591d806d9c" providerId="LiveId" clId="{CCD15741-9CB9-4068-AA5A-2B372751AD26}" dt="2024-11-18T16:07:30.832" v="1097" actId="1076"/>
          <ac:spMkLst>
            <pc:docMk/>
            <pc:sldMk cId="306086020" sldId="259"/>
            <ac:spMk id="12" creationId="{2775D73E-FD80-434A-999E-99228F227A2E}"/>
          </ac:spMkLst>
        </pc:spChg>
        <pc:spChg chg="add mod">
          <ac:chgData name="" userId="2fc1c2591d806d9c" providerId="LiveId" clId="{CCD15741-9CB9-4068-AA5A-2B372751AD26}" dt="2024-11-18T16:08:22.871" v="1105" actId="1076"/>
          <ac:spMkLst>
            <pc:docMk/>
            <pc:sldMk cId="306086020" sldId="259"/>
            <ac:spMk id="13" creationId="{E2BA873C-3948-46AD-8CB7-936F5961BA9A}"/>
          </ac:spMkLst>
        </pc:spChg>
        <pc:graphicFrameChg chg="add mod modGraphic">
          <ac:chgData name="" userId="2fc1c2591d806d9c" providerId="LiveId" clId="{CCD15741-9CB9-4068-AA5A-2B372751AD26}" dt="2024-11-18T16:08:57.395" v="1111" actId="1076"/>
          <ac:graphicFrameMkLst>
            <pc:docMk/>
            <pc:sldMk cId="306086020" sldId="259"/>
            <ac:graphicFrameMk id="7" creationId="{AB00BF1A-D1AB-439F-9245-CB2FAD719CF2}"/>
          </ac:graphicFrameMkLst>
        </pc:graphicFrameChg>
        <pc:picChg chg="add mod">
          <ac:chgData name="" userId="2fc1c2591d806d9c" providerId="LiveId" clId="{CCD15741-9CB9-4068-AA5A-2B372751AD26}" dt="2024-11-18T16:09:03.544" v="1112" actId="1076"/>
          <ac:picMkLst>
            <pc:docMk/>
            <pc:sldMk cId="306086020" sldId="259"/>
            <ac:picMk id="5" creationId="{6773FFA9-CF20-4242-B138-4D0003761BBE}"/>
          </ac:picMkLst>
        </pc:picChg>
        <pc:picChg chg="add mod">
          <ac:chgData name="" userId="2fc1c2591d806d9c" providerId="LiveId" clId="{CCD15741-9CB9-4068-AA5A-2B372751AD26}" dt="2024-11-18T16:04:24.041" v="1065" actId="14100"/>
          <ac:picMkLst>
            <pc:docMk/>
            <pc:sldMk cId="306086020" sldId="259"/>
            <ac:picMk id="8" creationId="{D80A10C7-9F50-4251-864A-F0D092F58E1C}"/>
          </ac:picMkLst>
        </pc:picChg>
        <pc:picChg chg="add mod">
          <ac:chgData name="" userId="2fc1c2591d806d9c" providerId="LiveId" clId="{CCD15741-9CB9-4068-AA5A-2B372751AD26}" dt="2024-11-18T16:06:43.490" v="1089" actId="14100"/>
          <ac:picMkLst>
            <pc:docMk/>
            <pc:sldMk cId="306086020" sldId="259"/>
            <ac:picMk id="11" creationId="{C5029DA6-81A2-4F71-9F3E-B4DA6379EC86}"/>
          </ac:picMkLst>
        </pc:picChg>
      </pc:sldChg>
      <pc:sldChg chg="addSp delSp modSp add modTransition">
        <pc:chgData name="" userId="2fc1c2591d806d9c" providerId="LiveId" clId="{CCD15741-9CB9-4068-AA5A-2B372751AD26}" dt="2024-11-18T20:34:38.811" v="1719"/>
        <pc:sldMkLst>
          <pc:docMk/>
          <pc:sldMk cId="2310324773" sldId="260"/>
        </pc:sldMkLst>
        <pc:spChg chg="del">
          <ac:chgData name="" userId="2fc1c2591d806d9c" providerId="LiveId" clId="{CCD15741-9CB9-4068-AA5A-2B372751AD26}" dt="2024-11-18T16:10:34.148" v="1114"/>
          <ac:spMkLst>
            <pc:docMk/>
            <pc:sldMk cId="2310324773" sldId="260"/>
            <ac:spMk id="2" creationId="{01F474E9-5058-47DC-BE39-AD8C5C166BB9}"/>
          </ac:spMkLst>
        </pc:spChg>
        <pc:spChg chg="del">
          <ac:chgData name="" userId="2fc1c2591d806d9c" providerId="LiveId" clId="{CCD15741-9CB9-4068-AA5A-2B372751AD26}" dt="2024-11-18T16:10:58.507" v="1150" actId="478"/>
          <ac:spMkLst>
            <pc:docMk/>
            <pc:sldMk cId="2310324773" sldId="260"/>
            <ac:spMk id="3" creationId="{084E62D6-C8D1-4445-80FC-F9A0C7C74254}"/>
          </ac:spMkLst>
        </pc:spChg>
        <pc:spChg chg="add mod">
          <ac:chgData name="" userId="2fc1c2591d806d9c" providerId="LiveId" clId="{CCD15741-9CB9-4068-AA5A-2B372751AD26}" dt="2024-11-18T16:10:47.996" v="1149" actId="20577"/>
          <ac:spMkLst>
            <pc:docMk/>
            <pc:sldMk cId="2310324773" sldId="260"/>
            <ac:spMk id="4" creationId="{70DBA192-3B45-4C6B-8EE8-CBF1847BCD45}"/>
          </ac:spMkLst>
        </pc:spChg>
        <pc:spChg chg="add del">
          <ac:chgData name="" userId="2fc1c2591d806d9c" providerId="LiveId" clId="{CCD15741-9CB9-4068-AA5A-2B372751AD26}" dt="2024-11-18T16:11:03.234" v="1152" actId="478"/>
          <ac:spMkLst>
            <pc:docMk/>
            <pc:sldMk cId="2310324773" sldId="260"/>
            <ac:spMk id="5" creationId="{2D75FE1A-21B7-4651-9231-1A606FC06817}"/>
          </ac:spMkLst>
        </pc:spChg>
        <pc:picChg chg="add mod modCrop">
          <ac:chgData name="" userId="2fc1c2591d806d9c" providerId="LiveId" clId="{CCD15741-9CB9-4068-AA5A-2B372751AD26}" dt="2024-11-18T16:12:09.460" v="1156" actId="1076"/>
          <ac:picMkLst>
            <pc:docMk/>
            <pc:sldMk cId="2310324773" sldId="260"/>
            <ac:picMk id="6" creationId="{9840952C-2A53-4BD1-81F2-9B250D28B821}"/>
          </ac:picMkLst>
        </pc:picChg>
      </pc:sldChg>
      <pc:sldChg chg="addSp delSp modSp add modTransition modAnim">
        <pc:chgData name="" userId="2fc1c2591d806d9c" providerId="LiveId" clId="{CCD15741-9CB9-4068-AA5A-2B372751AD26}" dt="2024-11-18T20:34:38.811" v="1719"/>
        <pc:sldMkLst>
          <pc:docMk/>
          <pc:sldMk cId="1138077770" sldId="261"/>
        </pc:sldMkLst>
        <pc:spChg chg="del">
          <ac:chgData name="" userId="2fc1c2591d806d9c" providerId="LiveId" clId="{CCD15741-9CB9-4068-AA5A-2B372751AD26}" dt="2024-11-18T20:09:57.688" v="1158"/>
          <ac:spMkLst>
            <pc:docMk/>
            <pc:sldMk cId="1138077770" sldId="261"/>
            <ac:spMk id="2" creationId="{D4BE44B5-96AC-4CF4-BEE6-C965305B0309}"/>
          </ac:spMkLst>
        </pc:spChg>
        <pc:spChg chg="del">
          <ac:chgData name="" userId="2fc1c2591d806d9c" providerId="LiveId" clId="{CCD15741-9CB9-4068-AA5A-2B372751AD26}" dt="2024-11-18T20:09:57.688" v="1158"/>
          <ac:spMkLst>
            <pc:docMk/>
            <pc:sldMk cId="1138077770" sldId="261"/>
            <ac:spMk id="3" creationId="{B1812CCF-9E9A-4788-87A4-D34A66530953}"/>
          </ac:spMkLst>
        </pc:spChg>
        <pc:spChg chg="add mod">
          <ac:chgData name="" userId="2fc1c2591d806d9c" providerId="LiveId" clId="{CCD15741-9CB9-4068-AA5A-2B372751AD26}" dt="2024-11-18T20:10:34.669" v="1204" actId="20577"/>
          <ac:spMkLst>
            <pc:docMk/>
            <pc:sldMk cId="1138077770" sldId="261"/>
            <ac:spMk id="4" creationId="{BE2CFF3A-5D2D-457F-B3E7-21233987B639}"/>
          </ac:spMkLst>
        </pc:spChg>
        <pc:spChg chg="add del mod">
          <ac:chgData name="" userId="2fc1c2591d806d9c" providerId="LiveId" clId="{CCD15741-9CB9-4068-AA5A-2B372751AD26}" dt="2024-11-18T20:15:08.034" v="1237"/>
          <ac:spMkLst>
            <pc:docMk/>
            <pc:sldMk cId="1138077770" sldId="261"/>
            <ac:spMk id="15" creationId="{440A3BBE-AC9B-4FC5-8F56-73143DCBCB3B}"/>
          </ac:spMkLst>
        </pc:spChg>
        <pc:spChg chg="add del mod">
          <ac:chgData name="" userId="2fc1c2591d806d9c" providerId="LiveId" clId="{CCD15741-9CB9-4068-AA5A-2B372751AD26}" dt="2024-11-18T20:15:08.034" v="1239"/>
          <ac:spMkLst>
            <pc:docMk/>
            <pc:sldMk cId="1138077770" sldId="261"/>
            <ac:spMk id="16" creationId="{91248623-E4AC-4921-9962-38272419E773}"/>
          </ac:spMkLst>
        </pc:spChg>
        <pc:spChg chg="add mod">
          <ac:chgData name="" userId="2fc1c2591d806d9c" providerId="LiveId" clId="{CCD15741-9CB9-4068-AA5A-2B372751AD26}" dt="2024-11-18T20:19:39.317" v="1383" actId="255"/>
          <ac:spMkLst>
            <pc:docMk/>
            <pc:sldMk cId="1138077770" sldId="261"/>
            <ac:spMk id="17" creationId="{9DE4C212-6331-4D8E-AAB5-297F71B2F315}"/>
          </ac:spMkLst>
        </pc:spChg>
        <pc:picChg chg="add mod modCrop">
          <ac:chgData name="" userId="2fc1c2591d806d9c" providerId="LiveId" clId="{CCD15741-9CB9-4068-AA5A-2B372751AD26}" dt="2024-11-18T20:14:13.435" v="1231" actId="1076"/>
          <ac:picMkLst>
            <pc:docMk/>
            <pc:sldMk cId="1138077770" sldId="261"/>
            <ac:picMk id="6" creationId="{FD3895AE-C59C-4AF0-BF0D-5B3FAB522469}"/>
          </ac:picMkLst>
        </pc:picChg>
        <pc:picChg chg="add mod modCrop">
          <ac:chgData name="" userId="2fc1c2591d806d9c" providerId="LiveId" clId="{CCD15741-9CB9-4068-AA5A-2B372751AD26}" dt="2024-11-18T20:19:45.936" v="1384" actId="1076"/>
          <ac:picMkLst>
            <pc:docMk/>
            <pc:sldMk cId="1138077770" sldId="261"/>
            <ac:picMk id="8" creationId="{E24BA807-C0AF-4F4A-9ED0-866888924331}"/>
          </ac:picMkLst>
        </pc:picChg>
        <pc:picChg chg="add mod modCrop">
          <ac:chgData name="" userId="2fc1c2591d806d9c" providerId="LiveId" clId="{CCD15741-9CB9-4068-AA5A-2B372751AD26}" dt="2024-11-18T20:14:16.299" v="1232" actId="1076"/>
          <ac:picMkLst>
            <pc:docMk/>
            <pc:sldMk cId="1138077770" sldId="261"/>
            <ac:picMk id="10" creationId="{CDF69CE7-1D2B-41EB-A592-8C8759D89C79}"/>
          </ac:picMkLst>
        </pc:picChg>
        <pc:picChg chg="add mod modCrop">
          <ac:chgData name="" userId="2fc1c2591d806d9c" providerId="LiveId" clId="{CCD15741-9CB9-4068-AA5A-2B372751AD26}" dt="2024-11-18T20:19:48.208" v="1385" actId="1076"/>
          <ac:picMkLst>
            <pc:docMk/>
            <pc:sldMk cId="1138077770" sldId="261"/>
            <ac:picMk id="12" creationId="{6406E75F-A919-4DCD-9EAD-109C506F4D3D}"/>
          </ac:picMkLst>
        </pc:picChg>
        <pc:picChg chg="add mod">
          <ac:chgData name="" userId="2fc1c2591d806d9c" providerId="LiveId" clId="{CCD15741-9CB9-4068-AA5A-2B372751AD26}" dt="2024-11-18T20:14:11.145" v="1230" actId="1076"/>
          <ac:picMkLst>
            <pc:docMk/>
            <pc:sldMk cId="1138077770" sldId="261"/>
            <ac:picMk id="14" creationId="{8CCAF4FB-D409-4E57-96CB-2E44469DC3CF}"/>
          </ac:picMkLst>
        </pc:picChg>
      </pc:sldChg>
      <pc:sldChg chg="addSp modSp add modTransition modAnim">
        <pc:chgData name="" userId="2fc1c2591d806d9c" providerId="LiveId" clId="{CCD15741-9CB9-4068-AA5A-2B372751AD26}" dt="2024-11-18T20:34:38.811" v="1719"/>
        <pc:sldMkLst>
          <pc:docMk/>
          <pc:sldMk cId="2371669431" sldId="262"/>
        </pc:sldMkLst>
        <pc:spChg chg="add mod">
          <ac:chgData name="" userId="2fc1c2591d806d9c" providerId="LiveId" clId="{CCD15741-9CB9-4068-AA5A-2B372751AD26}" dt="2024-11-18T20:33:02.714" v="1705" actId="20577"/>
          <ac:spMkLst>
            <pc:docMk/>
            <pc:sldMk cId="2371669431" sldId="262"/>
            <ac:spMk id="4" creationId="{00CA63F7-5552-42AB-B573-DF2F196EF3CC}"/>
          </ac:spMkLst>
        </pc:spChg>
        <pc:spChg chg="add mod">
          <ac:chgData name="" userId="2fc1c2591d806d9c" providerId="LiveId" clId="{CCD15741-9CB9-4068-AA5A-2B372751AD26}" dt="2024-11-18T20:33:39.763" v="1715" actId="14100"/>
          <ac:spMkLst>
            <pc:docMk/>
            <pc:sldMk cId="2371669431" sldId="262"/>
            <ac:spMk id="5" creationId="{09DFBE9A-E84F-4AEE-9EDC-F1AEB6B20652}"/>
          </ac:spMkLst>
        </pc:spChg>
        <pc:picChg chg="add mod">
          <ac:chgData name="" userId="2fc1c2591d806d9c" providerId="LiveId" clId="{CCD15741-9CB9-4068-AA5A-2B372751AD26}" dt="2024-11-18T20:20:56.380" v="1393" actId="1076"/>
          <ac:picMkLst>
            <pc:docMk/>
            <pc:sldMk cId="2371669431" sldId="262"/>
            <ac:picMk id="3" creationId="{FCEF7ED5-F2D8-4C03-9974-993C5128A27F}"/>
          </ac:picMkLst>
        </pc:picChg>
      </pc:sldChg>
      <pc:sldChg chg="addSp modSp add modTransition">
        <pc:chgData name="" userId="2fc1c2591d806d9c" providerId="LiveId" clId="{CCD15741-9CB9-4068-AA5A-2B372751AD26}" dt="2024-11-18T20:34:38.811" v="1719"/>
        <pc:sldMkLst>
          <pc:docMk/>
          <pc:sldMk cId="2434595184" sldId="263"/>
        </pc:sldMkLst>
        <pc:spChg chg="add mod">
          <ac:chgData name="" userId="2fc1c2591d806d9c" providerId="LiveId" clId="{CCD15741-9CB9-4068-AA5A-2B372751AD26}" dt="2024-11-18T20:30:27.674" v="1685" actId="20577"/>
          <ac:spMkLst>
            <pc:docMk/>
            <pc:sldMk cId="2434595184" sldId="263"/>
            <ac:spMk id="2" creationId="{DA28765E-2ABA-4EAC-B264-E2FC5DD61688}"/>
          </ac:spMkLst>
        </pc:spChg>
        <pc:picChg chg="add mod modCrop">
          <ac:chgData name="" userId="2fc1c2591d806d9c" providerId="LiveId" clId="{CCD15741-9CB9-4068-AA5A-2B372751AD26}" dt="2024-11-18T20:30:31.949" v="1686" actId="1076"/>
          <ac:picMkLst>
            <pc:docMk/>
            <pc:sldMk cId="2434595184" sldId="263"/>
            <ac:picMk id="4" creationId="{520C1C11-C452-4D3D-BCFB-3EFB7CED735F}"/>
          </ac:picMkLst>
        </pc:picChg>
      </pc:sldChg>
      <pc:sldMasterChg chg="modTransition setBg modSldLayout">
        <pc:chgData name="" userId="2fc1c2591d806d9c" providerId="LiveId" clId="{CCD15741-9CB9-4068-AA5A-2B372751AD26}" dt="2024-11-18T20:34:38.811" v="1719"/>
        <pc:sldMasterMkLst>
          <pc:docMk/>
          <pc:sldMasterMk cId="3649234085" sldId="2147483648"/>
        </pc:sldMasterMkLst>
        <pc:sldLayoutChg chg="modTransition setBg">
          <pc:chgData name="" userId="2fc1c2591d806d9c" providerId="LiveId" clId="{CCD15741-9CB9-4068-AA5A-2B372751AD26}" dt="2024-11-18T20:34:38.811" v="1719"/>
          <pc:sldLayoutMkLst>
            <pc:docMk/>
            <pc:sldMasterMk cId="3649234085" sldId="2147483648"/>
            <pc:sldLayoutMk cId="4147179461" sldId="2147483649"/>
          </pc:sldLayoutMkLst>
        </pc:sldLayoutChg>
        <pc:sldLayoutChg chg="modTransition setBg">
          <pc:chgData name="" userId="2fc1c2591d806d9c" providerId="LiveId" clId="{CCD15741-9CB9-4068-AA5A-2B372751AD26}" dt="2024-11-18T20:34:38.811" v="1719"/>
          <pc:sldLayoutMkLst>
            <pc:docMk/>
            <pc:sldMasterMk cId="3649234085" sldId="2147483648"/>
            <pc:sldLayoutMk cId="14753974" sldId="2147483650"/>
          </pc:sldLayoutMkLst>
        </pc:sldLayoutChg>
        <pc:sldLayoutChg chg="modTransition setBg">
          <pc:chgData name="" userId="2fc1c2591d806d9c" providerId="LiveId" clId="{CCD15741-9CB9-4068-AA5A-2B372751AD26}" dt="2024-11-18T20:34:38.811" v="1719"/>
          <pc:sldLayoutMkLst>
            <pc:docMk/>
            <pc:sldMasterMk cId="3649234085" sldId="2147483648"/>
            <pc:sldLayoutMk cId="2066516051" sldId="2147483651"/>
          </pc:sldLayoutMkLst>
        </pc:sldLayoutChg>
        <pc:sldLayoutChg chg="modTransition setBg">
          <pc:chgData name="" userId="2fc1c2591d806d9c" providerId="LiveId" clId="{CCD15741-9CB9-4068-AA5A-2B372751AD26}" dt="2024-11-18T20:34:38.811" v="1719"/>
          <pc:sldLayoutMkLst>
            <pc:docMk/>
            <pc:sldMasterMk cId="3649234085" sldId="2147483648"/>
            <pc:sldLayoutMk cId="1188807646" sldId="2147483652"/>
          </pc:sldLayoutMkLst>
        </pc:sldLayoutChg>
        <pc:sldLayoutChg chg="modTransition setBg">
          <pc:chgData name="" userId="2fc1c2591d806d9c" providerId="LiveId" clId="{CCD15741-9CB9-4068-AA5A-2B372751AD26}" dt="2024-11-18T20:34:38.811" v="1719"/>
          <pc:sldLayoutMkLst>
            <pc:docMk/>
            <pc:sldMasterMk cId="3649234085" sldId="2147483648"/>
            <pc:sldLayoutMk cId="2215106635" sldId="2147483653"/>
          </pc:sldLayoutMkLst>
        </pc:sldLayoutChg>
        <pc:sldLayoutChg chg="modTransition setBg">
          <pc:chgData name="" userId="2fc1c2591d806d9c" providerId="LiveId" clId="{CCD15741-9CB9-4068-AA5A-2B372751AD26}" dt="2024-11-18T20:34:38.811" v="1719"/>
          <pc:sldLayoutMkLst>
            <pc:docMk/>
            <pc:sldMasterMk cId="3649234085" sldId="2147483648"/>
            <pc:sldLayoutMk cId="3590918705" sldId="2147483654"/>
          </pc:sldLayoutMkLst>
        </pc:sldLayoutChg>
        <pc:sldLayoutChg chg="modTransition setBg">
          <pc:chgData name="" userId="2fc1c2591d806d9c" providerId="LiveId" clId="{CCD15741-9CB9-4068-AA5A-2B372751AD26}" dt="2024-11-18T20:34:38.811" v="1719"/>
          <pc:sldLayoutMkLst>
            <pc:docMk/>
            <pc:sldMasterMk cId="3649234085" sldId="2147483648"/>
            <pc:sldLayoutMk cId="577929304" sldId="2147483655"/>
          </pc:sldLayoutMkLst>
        </pc:sldLayoutChg>
        <pc:sldLayoutChg chg="modTransition setBg">
          <pc:chgData name="" userId="2fc1c2591d806d9c" providerId="LiveId" clId="{CCD15741-9CB9-4068-AA5A-2B372751AD26}" dt="2024-11-18T20:34:38.811" v="1719"/>
          <pc:sldLayoutMkLst>
            <pc:docMk/>
            <pc:sldMasterMk cId="3649234085" sldId="2147483648"/>
            <pc:sldLayoutMk cId="194547649" sldId="2147483656"/>
          </pc:sldLayoutMkLst>
        </pc:sldLayoutChg>
        <pc:sldLayoutChg chg="modTransition setBg">
          <pc:chgData name="" userId="2fc1c2591d806d9c" providerId="LiveId" clId="{CCD15741-9CB9-4068-AA5A-2B372751AD26}" dt="2024-11-18T20:34:38.811" v="1719"/>
          <pc:sldLayoutMkLst>
            <pc:docMk/>
            <pc:sldMasterMk cId="3649234085" sldId="2147483648"/>
            <pc:sldLayoutMk cId="1967854327" sldId="2147483657"/>
          </pc:sldLayoutMkLst>
        </pc:sldLayoutChg>
        <pc:sldLayoutChg chg="modTransition setBg">
          <pc:chgData name="" userId="2fc1c2591d806d9c" providerId="LiveId" clId="{CCD15741-9CB9-4068-AA5A-2B372751AD26}" dt="2024-11-18T20:34:38.811" v="1719"/>
          <pc:sldLayoutMkLst>
            <pc:docMk/>
            <pc:sldMasterMk cId="3649234085" sldId="2147483648"/>
            <pc:sldLayoutMk cId="1485367515" sldId="2147483658"/>
          </pc:sldLayoutMkLst>
        </pc:sldLayoutChg>
        <pc:sldLayoutChg chg="modTransition setBg">
          <pc:chgData name="" userId="2fc1c2591d806d9c" providerId="LiveId" clId="{CCD15741-9CB9-4068-AA5A-2B372751AD26}" dt="2024-11-18T20:34:38.811" v="1719"/>
          <pc:sldLayoutMkLst>
            <pc:docMk/>
            <pc:sldMasterMk cId="3649234085" sldId="2147483648"/>
            <pc:sldLayoutMk cId="1333139981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C08DFA-73C8-45D0-8198-856ABA87F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61F3EF6-277D-4909-AB4F-7F0A89F07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436EB7B-B84D-47A8-AF09-AB3D247BB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71D8637-AF29-4337-BA35-EFB567DA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764F46F-5D48-405E-B5E1-531EEA763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7179461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2F90E7-B6F4-4FFF-A91E-2FF87D7D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9EA7EA1-FC03-4C8D-B69C-694522EB2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57D6189-A14B-4C6E-BF2A-A5634BB7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285EBF-84D8-441B-8C75-7C797E80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7436A4E-D750-4C53-9D8B-81685F43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367515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BBF7F37-B99F-4E22-846C-67A9ECF721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88170E-4E45-40EB-BAEC-403EE2AB0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240FE80-E8EE-427E-AC94-638B8CE7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23E1A4-B44B-4195-A160-E653ADFD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2EC61E-F847-4E7C-90AA-A5F40087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3139981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5FC1CD-A2D3-499F-8C66-F930424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B288A5-E2CF-4831-B2E9-A06E66B69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3726AAF-1C3A-43B6-B4F8-65C1105D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2B2C357-0612-4AFB-864D-73B5C80A4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0BEF630-5914-4F4A-99EB-FEE5067E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53974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0F2280-4976-4501-B2EE-AF047F8D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AD0540E-9FA3-41C3-AD68-191593C8F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BEDAC9-DFA9-487A-9A6C-193522B60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757210-9E78-45A9-AEC4-CCAC4423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4D4546-34BB-4298-8DC2-7722FBB9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516051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EC950F-A713-466E-B5AB-7C1FCB12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679951-00A8-44D9-A2A8-D0887D310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4619ABF-25CC-49BC-A069-FF4A37332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4092BCD-DE5A-4893-8E06-C952E4911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8FE5212-254D-4E34-AE69-86B513B2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1DE7D00-5E19-42FC-BD33-E85B5BD5F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880764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C65E16-CDA1-437C-80B8-CE7DAE72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5DD079-474D-4103-B0AE-35B802082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49D1149-FF5C-4FE1-A08F-76CBD4401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C5E5AB6-A67C-414B-8F63-E839B495D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DA34287-258D-4045-9E7F-6772ED849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F6FEC47-D890-4951-9578-38CD44F8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3611285-4301-4187-B9DA-33A9CC42C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A29A62D-F6E3-4F85-B309-D219FCE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5106635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65AD23-D316-408F-9D02-B414C073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A069F4C-204A-4E15-9F2D-D2ADFF54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E2FA96-1BC8-4EEC-93EE-2C3312BC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99697F8-EA46-4FA8-8FB3-970B5E16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0918705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47FD82C-E867-4E3B-93C5-5226C31D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D7FDA2F-A302-46BD-AD5F-F62B9829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039726A-C1B2-4DF7-9F5E-916DFC0B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7929304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1092A6-95B3-43EF-A05C-FD18CE82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516944-D01A-40A4-86B5-7CB1A19E9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0CC5615-0DA1-47A9-98B0-67ACB7947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4BBDD96-D9E2-4580-9808-20A09123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C355965-672A-4E59-8BA9-3C58CB32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E3CF655-0ACD-4F3A-B438-58D7B732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547649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B57D1E-F4EB-4563-9CCC-FAB1748EE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CFA62D94-F57F-4DAC-B334-666638BA9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829E6AD-5124-4C5A-87E2-3F4F8E2D3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61EC8B6-67F8-4259-9450-3A7B5EEE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AE29625-54F1-4A93-A98D-6F84249B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D31EB69-E86E-4982-B001-8729CFB8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7854327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chemeClr val="accent1">
                <a:lumMod val="45000"/>
                <a:lumOff val="55000"/>
              </a:schemeClr>
            </a:gs>
            <a:gs pos="64000">
              <a:schemeClr val="accent1">
                <a:lumMod val="45000"/>
                <a:lumOff val="55000"/>
              </a:schemeClr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D71ECFE-7C9C-4110-A80F-49BD44DBD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F8D285-D1EC-4A46-B844-005B83E46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C5153DE-D7E6-49C4-A421-8A451E149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03EF1-B8A7-4618-B75D-918D95762130}" type="datetimeFigureOut">
              <a:rPr lang="hu-HU" smtClean="0"/>
              <a:t>2024. 11. 18.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C7A34E4-BDB7-4214-AE73-40DBC46CC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CEA575-1EFD-4F22-9C5E-A074F311E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149BD-0FF4-49BA-9624-EDC3280351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923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1C9E46-592F-44BF-8FE7-4B125E029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6355"/>
            <a:ext cx="9144000" cy="964854"/>
          </a:xfrm>
        </p:spPr>
        <p:txBody>
          <a:bodyPr>
            <a:noAutofit/>
          </a:bodyPr>
          <a:lstStyle/>
          <a:p>
            <a:r>
              <a:rPr lang="hu-HU" sz="6600" b="1" dirty="0" err="1"/>
              <a:t>IoT</a:t>
            </a:r>
            <a:r>
              <a:rPr lang="hu-HU" sz="6600" b="1" dirty="0"/>
              <a:t> Projekt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9E4400B-33E6-431A-B419-1B617080E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479" y="2946573"/>
            <a:ext cx="9144000" cy="964854"/>
          </a:xfrm>
        </p:spPr>
        <p:txBody>
          <a:bodyPr/>
          <a:lstStyle/>
          <a:p>
            <a:r>
              <a:rPr lang="hu-HU" dirty="0"/>
              <a:t>Mozgásérzékelővel vezérelt relé,</a:t>
            </a:r>
          </a:p>
          <a:p>
            <a:r>
              <a:rPr lang="hu-HU" dirty="0"/>
              <a:t>RFID azonosítással</a:t>
            </a: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E5FA26FB-0C55-423C-9BCE-3AEBEE39A7F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6146" y="347041"/>
            <a:ext cx="3120542" cy="1123950"/>
          </a:xfrm>
          <a:prstGeom prst="rect">
            <a:avLst/>
          </a:prstGeom>
          <a:ln/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AB8DDEF-3E32-47D5-AC7D-64ED39354D6F}"/>
              </a:ext>
            </a:extLst>
          </p:cNvPr>
          <p:cNvSpPr txBox="1"/>
          <p:nvPr/>
        </p:nvSpPr>
        <p:spPr>
          <a:xfrm>
            <a:off x="7215808" y="4812834"/>
            <a:ext cx="4104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Készítette:</a:t>
            </a:r>
          </a:p>
          <a:p>
            <a:r>
              <a:rPr lang="hu-HU" dirty="0"/>
              <a:t>	 Ádám Krisztián Sándor</a:t>
            </a:r>
          </a:p>
          <a:p>
            <a:pPr defTabSz="984250"/>
            <a:r>
              <a:rPr lang="hu-HU" dirty="0"/>
              <a:t>	</a:t>
            </a:r>
            <a:r>
              <a:rPr lang="hu-HU" dirty="0" err="1"/>
              <a:t>Battai</a:t>
            </a:r>
            <a:r>
              <a:rPr lang="hu-HU" dirty="0"/>
              <a:t> István</a:t>
            </a:r>
          </a:p>
          <a:p>
            <a:pPr defTabSz="984250"/>
            <a:r>
              <a:rPr lang="hu-HU" dirty="0"/>
              <a:t>	Fekete Dávid</a:t>
            </a:r>
          </a:p>
        </p:txBody>
      </p:sp>
    </p:spTree>
    <p:extLst>
      <p:ext uri="{BB962C8B-B14F-4D97-AF65-F5344CB8AC3E}">
        <p14:creationId xmlns:p14="http://schemas.microsoft.com/office/powerpoint/2010/main" val="20813784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670538" y="1063869"/>
            <a:ext cx="6981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smtClean="0"/>
              <a:t>Felhasznált protokollok: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523" y="1855520"/>
            <a:ext cx="6262169" cy="341947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1" y="3565257"/>
            <a:ext cx="5178383" cy="2589192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6668966" y="5452967"/>
            <a:ext cx="3771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 smtClean="0"/>
              <a:t>MQTT</a:t>
            </a:r>
            <a:endParaRPr lang="hu-HU" sz="2200" b="1" dirty="0"/>
          </a:p>
        </p:txBody>
      </p:sp>
      <p:sp>
        <p:nvSpPr>
          <p:cNvPr id="9" name="Szövegdoboz 8"/>
          <p:cNvSpPr txBox="1"/>
          <p:nvPr/>
        </p:nvSpPr>
        <p:spPr>
          <a:xfrm>
            <a:off x="1002324" y="2971800"/>
            <a:ext cx="2708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 smtClean="0"/>
              <a:t>HTTP</a:t>
            </a:r>
            <a:endParaRPr lang="hu-HU" sz="2200" b="1" dirty="0"/>
          </a:p>
        </p:txBody>
      </p:sp>
    </p:spTree>
    <p:extLst>
      <p:ext uri="{BB962C8B-B14F-4D97-AF65-F5344CB8AC3E}">
        <p14:creationId xmlns:p14="http://schemas.microsoft.com/office/powerpoint/2010/main" val="4134675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670538" y="1063869"/>
            <a:ext cx="6981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smtClean="0"/>
              <a:t>Egyéb felhasznált szoftverek: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6668966" y="5452967"/>
            <a:ext cx="3771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dirty="0"/>
              <a:t>Node-Red</a:t>
            </a:r>
            <a:endParaRPr lang="hu-HU" sz="2200" b="1" dirty="0"/>
          </a:p>
        </p:txBody>
      </p:sp>
      <p:sp>
        <p:nvSpPr>
          <p:cNvPr id="9" name="Szövegdoboz 8"/>
          <p:cNvSpPr txBox="1"/>
          <p:nvPr/>
        </p:nvSpPr>
        <p:spPr>
          <a:xfrm>
            <a:off x="1002324" y="2971800"/>
            <a:ext cx="2708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b="1" dirty="0" err="1" smtClean="0"/>
              <a:t>MySQL</a:t>
            </a:r>
            <a:endParaRPr lang="hu-HU" sz="2200" b="1" dirty="0"/>
          </a:p>
        </p:txBody>
      </p:sp>
      <p:pic>
        <p:nvPicPr>
          <p:cNvPr id="1026" name="Picture 2" descr="SQL Programming with MySQL Database Training &amp; Certification | SQL Course |  Uplat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9" y="3527179"/>
            <a:ext cx="4882769" cy="274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-RED | Uni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707" y="2514484"/>
            <a:ext cx="5234173" cy="29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1865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670538" y="1063869"/>
            <a:ext cx="6981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smtClean="0"/>
              <a:t>Egyéb felhasznált szoftverek:</a:t>
            </a:r>
          </a:p>
        </p:txBody>
      </p:sp>
      <p:sp>
        <p:nvSpPr>
          <p:cNvPr id="10" name="Téglalap 9"/>
          <p:cNvSpPr/>
          <p:nvPr/>
        </p:nvSpPr>
        <p:spPr>
          <a:xfrm>
            <a:off x="3790195" y="6070493"/>
            <a:ext cx="67151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/>
              <a:t>Hyper-</a:t>
            </a:r>
            <a:r>
              <a:rPr lang="en-GB" sz="2200" b="1" dirty="0" err="1"/>
              <a:t>Vn</a:t>
            </a:r>
            <a:r>
              <a:rPr lang="en-GB" sz="2200" b="1" dirty="0"/>
              <a:t> </a:t>
            </a:r>
            <a:r>
              <a:rPr lang="en-GB" sz="2200" b="1" dirty="0" err="1"/>
              <a:t>futó</a:t>
            </a:r>
            <a:r>
              <a:rPr lang="en-GB" sz="2200" b="1" dirty="0"/>
              <a:t> </a:t>
            </a:r>
            <a:r>
              <a:rPr lang="en-GB" sz="2200" b="1" dirty="0" err="1"/>
              <a:t>Debian</a:t>
            </a:r>
            <a:r>
              <a:rPr lang="en-GB" sz="2200" b="1" dirty="0"/>
              <a:t> 12-es </a:t>
            </a:r>
            <a:r>
              <a:rPr lang="en-GB" sz="2200" b="1" dirty="0" smtClean="0"/>
              <a:t>Linux </a:t>
            </a:r>
            <a:r>
              <a:rPr lang="en-GB" sz="2200" b="1" dirty="0" err="1"/>
              <a:t>operációs</a:t>
            </a:r>
            <a:r>
              <a:rPr lang="en-GB" sz="2200" b="1" dirty="0"/>
              <a:t> </a:t>
            </a:r>
            <a:r>
              <a:rPr lang="en-GB" sz="2200" b="1" dirty="0" err="1"/>
              <a:t>rendszer</a:t>
            </a:r>
            <a:endParaRPr lang="hu-HU" sz="2200" b="1" dirty="0"/>
          </a:p>
        </p:txBody>
      </p:sp>
      <p:pic>
        <p:nvPicPr>
          <p:cNvPr id="2050" name="Picture 2" descr="Linux - CyberHoot Cyber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67" y="2457906"/>
            <a:ext cx="6140969" cy="339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1539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6C8C41-AFFB-4CD2-9AF5-7D37CD7B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Felhasznált eszközök</a:t>
            </a:r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5D9C5084-BEBD-4AF3-9E5F-779CFFBE207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9601" y="1534884"/>
            <a:ext cx="4562656" cy="2939143"/>
          </a:xfrm>
          <a:prstGeom prst="rect">
            <a:avLst/>
          </a:prstGeom>
          <a:ln/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15EDFC29-E129-4F79-9EAF-077432C03781}"/>
              </a:ext>
            </a:extLst>
          </p:cNvPr>
          <p:cNvSpPr txBox="1"/>
          <p:nvPr/>
        </p:nvSpPr>
        <p:spPr>
          <a:xfrm>
            <a:off x="5690146" y="1690688"/>
            <a:ext cx="2027825" cy="43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b="1" dirty="0"/>
              <a:t>Mikrokontroller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2A105CBE-A4AE-43AD-9993-F5BC7613048D}"/>
              </a:ext>
            </a:extLst>
          </p:cNvPr>
          <p:cNvSpPr/>
          <p:nvPr/>
        </p:nvSpPr>
        <p:spPr>
          <a:xfrm>
            <a:off x="5690146" y="2080079"/>
            <a:ext cx="3878397" cy="1158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hu-HU" sz="2200" b="1" dirty="0">
                <a:ea typeface="Poppins"/>
                <a:cs typeface="Poppins"/>
              </a:rPr>
              <a:t>ESP-WROOM-32-ESP32S</a:t>
            </a:r>
            <a:endParaRPr lang="hu-HU" sz="2200" b="1" dirty="0">
              <a:effectLst/>
              <a:ea typeface="Arial" panose="020B0604020202020204" pitchFamily="34" charset="0"/>
            </a:endParaRPr>
          </a:p>
          <a:p>
            <a:r>
              <a:rPr lang="hu-HU" sz="2200" b="1" dirty="0">
                <a:ea typeface="Poppins"/>
                <a:cs typeface="Poppins"/>
              </a:rPr>
              <a:t>ESP-WROOM-32 ESP-32S </a:t>
            </a:r>
            <a:r>
              <a:rPr lang="hu-HU" sz="2200" b="1" dirty="0" err="1">
                <a:ea typeface="Poppins"/>
                <a:cs typeface="Poppins"/>
              </a:rPr>
              <a:t>dual</a:t>
            </a:r>
            <a:r>
              <a:rPr lang="hu-HU" sz="2200" b="1" dirty="0">
                <a:ea typeface="Poppins"/>
                <a:cs typeface="Poppins"/>
              </a:rPr>
              <a:t> </a:t>
            </a:r>
            <a:r>
              <a:rPr lang="hu-HU" sz="2200" b="1" dirty="0" err="1">
                <a:ea typeface="Poppins"/>
                <a:cs typeface="Poppins"/>
              </a:rPr>
              <a:t>core</a:t>
            </a:r>
            <a:r>
              <a:rPr lang="hu-HU" sz="2200" b="1" dirty="0">
                <a:ea typeface="Poppins"/>
                <a:cs typeface="Poppins"/>
              </a:rPr>
              <a:t> WIFI modul, </a:t>
            </a:r>
            <a:r>
              <a:rPr lang="hu-HU" sz="2200" b="1" dirty="0" err="1">
                <a:ea typeface="Poppins"/>
                <a:cs typeface="Poppins"/>
              </a:rPr>
              <a:t>microUSB</a:t>
            </a:r>
            <a:r>
              <a:rPr lang="hu-HU" sz="2200" b="1" dirty="0">
                <a:ea typeface="Poppins"/>
                <a:cs typeface="Poppins"/>
              </a:rPr>
              <a:t>-vel</a:t>
            </a:r>
            <a:endParaRPr lang="hu-HU" sz="2200" b="1" dirty="0"/>
          </a:p>
        </p:txBody>
      </p:sp>
      <p:pic>
        <p:nvPicPr>
          <p:cNvPr id="7" name="image7.png">
            <a:extLst>
              <a:ext uri="{FF2B5EF4-FFF2-40B4-BE49-F238E27FC236}">
                <a16:creationId xmlns:a16="http://schemas.microsoft.com/office/drawing/2014/main" id="{20756795-17DA-450B-8C27-426CC0CC6CB5}"/>
              </a:ext>
            </a:extLst>
          </p:cNvPr>
          <p:cNvPicPr/>
          <p:nvPr/>
        </p:nvPicPr>
        <p:blipFill>
          <a:blip r:embed="rId3"/>
          <a:srcRect t="26341" b="26370"/>
          <a:stretch>
            <a:fillRect/>
          </a:stretch>
        </p:blipFill>
        <p:spPr>
          <a:xfrm>
            <a:off x="6378077" y="3884385"/>
            <a:ext cx="5081739" cy="2659604"/>
          </a:xfrm>
          <a:prstGeom prst="rect">
            <a:avLst/>
          </a:prstGeom>
          <a:ln/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756C7A32-9785-4FAC-BB99-5A4344590D82}"/>
              </a:ext>
            </a:extLst>
          </p:cNvPr>
          <p:cNvSpPr/>
          <p:nvPr/>
        </p:nvSpPr>
        <p:spPr>
          <a:xfrm>
            <a:off x="1931330" y="4750605"/>
            <a:ext cx="2055627" cy="458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hu-HU" sz="2200" b="1" dirty="0">
                <a:ea typeface="Poppins"/>
                <a:cs typeface="Poppins"/>
              </a:rPr>
              <a:t>Mozgásérzékelő</a:t>
            </a:r>
            <a:endParaRPr lang="hu-HU" sz="2200" b="1" dirty="0">
              <a:effectLst/>
              <a:ea typeface="Arial" panose="020B0604020202020204" pitchFamily="34" charset="0"/>
            </a:endParaRP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82438A9-711B-4BA2-8F73-FE4EE8ED81D0}"/>
              </a:ext>
            </a:extLst>
          </p:cNvPr>
          <p:cNvSpPr/>
          <p:nvPr/>
        </p:nvSpPr>
        <p:spPr>
          <a:xfrm>
            <a:off x="1931330" y="5238612"/>
            <a:ext cx="4075814" cy="1158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hu-HU" sz="2200" b="1" dirty="0">
                <a:ea typeface="Poppins"/>
                <a:cs typeface="Poppins"/>
              </a:rPr>
              <a:t>HC-SR501</a:t>
            </a:r>
            <a:endParaRPr lang="hu-HU" sz="2200" b="1" dirty="0">
              <a:effectLst/>
              <a:ea typeface="Arial" panose="020B0604020202020204" pitchFamily="34" charset="0"/>
            </a:endParaRPr>
          </a:p>
          <a:p>
            <a:r>
              <a:rPr lang="hu-HU" sz="2200" b="1" dirty="0">
                <a:ea typeface="Poppins"/>
                <a:cs typeface="Poppins"/>
              </a:rPr>
              <a:t>PIR szenzor modul, szabályozható érzékenység és idő </a:t>
            </a:r>
            <a:endParaRPr lang="hu-HU" sz="2200" b="1" dirty="0"/>
          </a:p>
        </p:txBody>
      </p:sp>
    </p:spTree>
    <p:extLst>
      <p:ext uri="{BB962C8B-B14F-4D97-AF65-F5344CB8AC3E}">
        <p14:creationId xmlns:p14="http://schemas.microsoft.com/office/powerpoint/2010/main" val="40849968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F644B260-6BA1-45AD-93BF-49C1090DE92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/>
              <a:t>Felhasznált eszközök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9C1F0843-923F-4E52-A3B1-C659710F682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59363" y="1614489"/>
            <a:ext cx="3951785" cy="2107564"/>
          </a:xfrm>
          <a:prstGeom prst="rect">
            <a:avLst/>
          </a:prstGeom>
          <a:ln/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3421CA58-2027-4C89-BA37-823732CA370C}"/>
              </a:ext>
            </a:extLst>
          </p:cNvPr>
          <p:cNvSpPr/>
          <p:nvPr/>
        </p:nvSpPr>
        <p:spPr>
          <a:xfrm>
            <a:off x="5360304" y="1613666"/>
            <a:ext cx="1776192" cy="458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hu-HU" sz="2200" b="1" dirty="0">
                <a:ea typeface="Poppins"/>
                <a:cs typeface="Poppins"/>
              </a:rPr>
              <a:t>NFC protokoll</a:t>
            </a:r>
            <a:endParaRPr lang="hu-HU" sz="2200" b="1" dirty="0">
              <a:effectLst/>
              <a:ea typeface="Arial" panose="020B0604020202020204" pitchFamily="34" charset="0"/>
            </a:endParaRP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1F75C640-6C5A-44DB-97AF-A99A67CF5D64}"/>
              </a:ext>
            </a:extLst>
          </p:cNvPr>
          <p:cNvSpPr/>
          <p:nvPr/>
        </p:nvSpPr>
        <p:spPr>
          <a:xfrm>
            <a:off x="5360304" y="2099573"/>
            <a:ext cx="5274566" cy="1158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hu-HU" sz="2200" b="1" dirty="0">
                <a:ea typeface="Poppins"/>
                <a:cs typeface="Poppins"/>
              </a:rPr>
              <a:t>RC522-MFRC</a:t>
            </a:r>
            <a:endParaRPr lang="hu-HU" sz="2200" b="1" dirty="0">
              <a:effectLst/>
              <a:ea typeface="Arial" panose="020B0604020202020204" pitchFamily="34" charset="0"/>
            </a:endParaRPr>
          </a:p>
          <a:p>
            <a:r>
              <a:rPr lang="hu-HU" sz="2200" b="1" dirty="0">
                <a:ea typeface="Poppins"/>
                <a:cs typeface="Poppins"/>
              </a:rPr>
              <a:t>MFRC522 RFID </a:t>
            </a:r>
            <a:r>
              <a:rPr lang="hu-HU" sz="2200" b="1" dirty="0" err="1">
                <a:ea typeface="Poppins"/>
                <a:cs typeface="Poppins"/>
              </a:rPr>
              <a:t>Mifare</a:t>
            </a:r>
            <a:r>
              <a:rPr lang="hu-HU" sz="2200" b="1" dirty="0">
                <a:ea typeface="Poppins"/>
                <a:cs typeface="Poppins"/>
              </a:rPr>
              <a:t> író/olvasó szett (Modul 13.56MHz + kulcs tag + kártya tag)</a:t>
            </a:r>
            <a:endParaRPr lang="hu-HU" sz="2200" b="1" dirty="0"/>
          </a:p>
        </p:txBody>
      </p:sp>
      <p:pic>
        <p:nvPicPr>
          <p:cNvPr id="8" name="image4.png">
            <a:extLst>
              <a:ext uri="{FF2B5EF4-FFF2-40B4-BE49-F238E27FC236}">
                <a16:creationId xmlns:a16="http://schemas.microsoft.com/office/drawing/2014/main" id="{0D0D9755-7F22-4B72-9C2D-A488026E5041}"/>
              </a:ext>
            </a:extLst>
          </p:cNvPr>
          <p:cNvPicPr/>
          <p:nvPr/>
        </p:nvPicPr>
        <p:blipFill>
          <a:blip r:embed="rId3"/>
          <a:srcRect t="27436" b="26714"/>
          <a:stretch>
            <a:fillRect/>
          </a:stretch>
        </p:blipFill>
        <p:spPr>
          <a:xfrm>
            <a:off x="5747570" y="4490229"/>
            <a:ext cx="3375315" cy="1815397"/>
          </a:xfrm>
          <a:prstGeom prst="rect">
            <a:avLst/>
          </a:prstGeom>
          <a:ln/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6C420FB5-CE77-47B6-A7D5-7486C2EEEF30}"/>
              </a:ext>
            </a:extLst>
          </p:cNvPr>
          <p:cNvSpPr/>
          <p:nvPr/>
        </p:nvSpPr>
        <p:spPr>
          <a:xfrm>
            <a:off x="5640315" y="3920195"/>
            <a:ext cx="1984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200" b="1" dirty="0" err="1">
                <a:ea typeface="Poppins"/>
                <a:cs typeface="Poppins"/>
              </a:rPr>
              <a:t>jumper</a:t>
            </a:r>
            <a:r>
              <a:rPr lang="hu-HU" sz="2200" b="1" dirty="0">
                <a:ea typeface="Poppins"/>
                <a:cs typeface="Poppins"/>
              </a:rPr>
              <a:t> vezeték</a:t>
            </a:r>
            <a:endParaRPr lang="hu-HU" sz="2200" b="1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8D3B33EF-8997-489C-872D-A67F799E9124}"/>
              </a:ext>
            </a:extLst>
          </p:cNvPr>
          <p:cNvSpPr/>
          <p:nvPr/>
        </p:nvSpPr>
        <p:spPr>
          <a:xfrm>
            <a:off x="2415210" y="4490229"/>
            <a:ext cx="2541104" cy="1835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hu-HU" sz="2200" b="1" dirty="0">
                <a:ea typeface="Poppins"/>
                <a:cs typeface="Poppins"/>
              </a:rPr>
              <a:t>RC-10-20/MM</a:t>
            </a:r>
            <a:endParaRPr lang="hu-HU" sz="2200" b="1" dirty="0">
              <a:effectLst/>
              <a:ea typeface="Arial" panose="020B0604020202020204" pitchFamily="34" charset="0"/>
            </a:endParaRPr>
          </a:p>
          <a:p>
            <a:r>
              <a:rPr lang="hu-HU" sz="2200" b="1" dirty="0">
                <a:ea typeface="Poppins"/>
                <a:cs typeface="Poppins"/>
              </a:rPr>
              <a:t>Szalagkábel csatlakozóval, 20cm, 10p, apa-apa, apa-anya</a:t>
            </a:r>
            <a:endParaRPr lang="hu-HU" sz="2200" b="1" dirty="0"/>
          </a:p>
        </p:txBody>
      </p:sp>
    </p:spTree>
    <p:extLst>
      <p:ext uri="{BB962C8B-B14F-4D97-AF65-F5344CB8AC3E}">
        <p14:creationId xmlns:p14="http://schemas.microsoft.com/office/powerpoint/2010/main" val="1070362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8A3D8D52-6964-441F-9E6F-BD089028242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/>
              <a:t>Felhasznált eszközök</a:t>
            </a:r>
          </a:p>
        </p:txBody>
      </p:sp>
      <p:pic>
        <p:nvPicPr>
          <p:cNvPr id="5" name="image8.png">
            <a:extLst>
              <a:ext uri="{FF2B5EF4-FFF2-40B4-BE49-F238E27FC236}">
                <a16:creationId xmlns:a16="http://schemas.microsoft.com/office/drawing/2014/main" id="{6773FFA9-CF20-4242-B138-4D0003761BBE}"/>
              </a:ext>
            </a:extLst>
          </p:cNvPr>
          <p:cNvPicPr/>
          <p:nvPr/>
        </p:nvPicPr>
        <p:blipFill>
          <a:blip r:embed="rId2"/>
          <a:srcRect l="19931" r="19039"/>
          <a:stretch>
            <a:fillRect/>
          </a:stretch>
        </p:blipFill>
        <p:spPr>
          <a:xfrm rot="5400000">
            <a:off x="2996073" y="758718"/>
            <a:ext cx="2246244" cy="3988849"/>
          </a:xfrm>
          <a:prstGeom prst="rect">
            <a:avLst/>
          </a:prstGeom>
          <a:ln/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26610C2B-18A0-4733-A06B-E4800D490BF7}"/>
              </a:ext>
            </a:extLst>
          </p:cNvPr>
          <p:cNvSpPr/>
          <p:nvPr/>
        </p:nvSpPr>
        <p:spPr>
          <a:xfrm>
            <a:off x="6847610" y="1701498"/>
            <a:ext cx="15646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200" b="1" dirty="0" err="1">
                <a:ea typeface="Poppins"/>
                <a:cs typeface="Poppins"/>
              </a:rPr>
              <a:t>Breadboard</a:t>
            </a:r>
            <a:endParaRPr lang="hu-HU" sz="2200" b="1" dirty="0"/>
          </a:p>
        </p:txBody>
      </p:sp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AB00BF1A-D1AB-439F-9245-CB2FAD719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240064"/>
              </p:ext>
            </p:extLst>
          </p:nvPr>
        </p:nvGraphicFramePr>
        <p:xfrm>
          <a:off x="6847610" y="2132385"/>
          <a:ext cx="3240028" cy="1669288"/>
        </p:xfrm>
        <a:graphic>
          <a:graphicData uri="http://schemas.openxmlformats.org/drawingml/2006/table">
            <a:tbl>
              <a:tblPr/>
              <a:tblGrid>
                <a:gridCol w="3240028">
                  <a:extLst>
                    <a:ext uri="{9D8B030D-6E8A-4147-A177-3AD203B41FA5}">
                      <a16:colId xmlns:a16="http://schemas.microsoft.com/office/drawing/2014/main" val="3105365821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u-HU" sz="2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Poppins"/>
                          <a:cs typeface="Poppins"/>
                        </a:rPr>
                        <a:t>HS-005</a:t>
                      </a:r>
                      <a:endParaRPr lang="hu-HU" sz="22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u-HU" sz="2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Poppins"/>
                          <a:cs typeface="Poppins"/>
                        </a:rPr>
                        <a:t>Próbapanel, univerzális NYÁK, forrasztható, 420p, RM2.54mm, 83x54mm</a:t>
                      </a:r>
                      <a:endParaRPr lang="hu-HU" sz="22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393176"/>
                  </a:ext>
                </a:extLst>
              </a:tr>
            </a:tbl>
          </a:graphicData>
        </a:graphic>
      </p:graphicFrame>
      <p:pic>
        <p:nvPicPr>
          <p:cNvPr id="8" name="image2.png">
            <a:extLst>
              <a:ext uri="{FF2B5EF4-FFF2-40B4-BE49-F238E27FC236}">
                <a16:creationId xmlns:a16="http://schemas.microsoft.com/office/drawing/2014/main" id="{D80A10C7-9F50-4251-864A-F0D092F58E1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73212" y="4468460"/>
            <a:ext cx="2438345" cy="2091366"/>
          </a:xfrm>
          <a:prstGeom prst="rect">
            <a:avLst/>
          </a:prstGeom>
          <a:ln/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0465A99F-F7A0-4200-A537-7BC262B01F8A}"/>
              </a:ext>
            </a:extLst>
          </p:cNvPr>
          <p:cNvSpPr/>
          <p:nvPr/>
        </p:nvSpPr>
        <p:spPr>
          <a:xfrm>
            <a:off x="3323593" y="4377394"/>
            <a:ext cx="15912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200" b="1" dirty="0">
                <a:ea typeface="Poppins"/>
                <a:cs typeface="Poppins"/>
              </a:rPr>
              <a:t>Relé Modul </a:t>
            </a:r>
            <a:endParaRPr lang="hu-HU" sz="2200" b="1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2367A231-A62B-479C-BB61-E1A9D32445F2}"/>
              </a:ext>
            </a:extLst>
          </p:cNvPr>
          <p:cNvSpPr/>
          <p:nvPr/>
        </p:nvSpPr>
        <p:spPr>
          <a:xfrm>
            <a:off x="3323593" y="4857974"/>
            <a:ext cx="3484711" cy="1497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hu-HU" sz="2200" b="1" dirty="0">
                <a:ea typeface="Poppins"/>
                <a:cs typeface="Poppins"/>
              </a:rPr>
              <a:t>SRD-DC03V-SL-C</a:t>
            </a:r>
            <a:endParaRPr lang="hu-HU" sz="2200" b="1" dirty="0">
              <a:effectLst/>
              <a:ea typeface="Arial" panose="020B0604020202020204" pitchFamily="34" charset="0"/>
            </a:endParaRPr>
          </a:p>
          <a:p>
            <a:r>
              <a:rPr lang="hu-HU" sz="2200" b="1" dirty="0">
                <a:ea typeface="Poppins"/>
                <a:cs typeface="Poppins"/>
              </a:rPr>
              <a:t>Univerzális 3V relé modul, 1 csatorna, </a:t>
            </a:r>
            <a:r>
              <a:rPr lang="hu-HU" sz="2200" b="1" dirty="0" err="1">
                <a:ea typeface="Poppins"/>
                <a:cs typeface="Poppins"/>
              </a:rPr>
              <a:t>optocsatolóval</a:t>
            </a:r>
            <a:r>
              <a:rPr lang="hu-HU" sz="2200" b="1" dirty="0">
                <a:ea typeface="Poppins"/>
                <a:cs typeface="Poppins"/>
              </a:rPr>
              <a:t>, vezérlő jel: aktív magas</a:t>
            </a:r>
            <a:endParaRPr lang="hu-HU" sz="2200" b="1" dirty="0"/>
          </a:p>
        </p:txBody>
      </p:sp>
      <p:pic>
        <p:nvPicPr>
          <p:cNvPr id="11" name="image5.png">
            <a:extLst>
              <a:ext uri="{FF2B5EF4-FFF2-40B4-BE49-F238E27FC236}">
                <a16:creationId xmlns:a16="http://schemas.microsoft.com/office/drawing/2014/main" id="{C5029DA6-81A2-4F71-9F3E-B4DA6379EC8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97149" y="4377394"/>
            <a:ext cx="2265512" cy="2091366"/>
          </a:xfrm>
          <a:prstGeom prst="rect">
            <a:avLst/>
          </a:prstGeom>
          <a:ln/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2775D73E-FD80-434A-999E-99228F227A2E}"/>
              </a:ext>
            </a:extLst>
          </p:cNvPr>
          <p:cNvSpPr/>
          <p:nvPr/>
        </p:nvSpPr>
        <p:spPr>
          <a:xfrm>
            <a:off x="9651506" y="4377394"/>
            <a:ext cx="9488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200" b="1" dirty="0" err="1">
                <a:ea typeface="Poppins"/>
                <a:cs typeface="Poppins"/>
              </a:rPr>
              <a:t>buzzer</a:t>
            </a:r>
            <a:endParaRPr lang="hu-HU" sz="2200" b="1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2BA873C-3948-46AD-8CB7-936F5961BA9A}"/>
              </a:ext>
            </a:extLst>
          </p:cNvPr>
          <p:cNvSpPr/>
          <p:nvPr/>
        </p:nvSpPr>
        <p:spPr>
          <a:xfrm>
            <a:off x="9651506" y="4808281"/>
            <a:ext cx="17462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200" b="1" dirty="0">
                <a:ea typeface="Poppins"/>
                <a:cs typeface="Poppins"/>
              </a:rPr>
              <a:t>Z2 </a:t>
            </a:r>
            <a:r>
              <a:rPr lang="hu-HU" sz="2200" b="1" dirty="0" err="1">
                <a:ea typeface="Poppins"/>
                <a:cs typeface="Poppins"/>
              </a:rPr>
              <a:t>buzzer</a:t>
            </a:r>
            <a:r>
              <a:rPr lang="hu-HU" sz="2200" b="1" dirty="0">
                <a:ea typeface="Poppins"/>
                <a:cs typeface="Poppins"/>
              </a:rPr>
              <a:t> (KPI-G2330E)</a:t>
            </a:r>
            <a:endParaRPr lang="hu-HU" sz="2200" b="1" dirty="0"/>
          </a:p>
        </p:txBody>
      </p:sp>
    </p:spTree>
    <p:extLst>
      <p:ext uri="{BB962C8B-B14F-4D97-AF65-F5344CB8AC3E}">
        <p14:creationId xmlns:p14="http://schemas.microsoft.com/office/powerpoint/2010/main" val="306086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70DBA192-3B45-4C6B-8EE8-CBF1847BC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/>
              <a:t>Bekötési rajz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840952C-2A53-4BD1-81F2-9B250D28B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6" t="11884" r="21005" b="12898"/>
          <a:stretch/>
        </p:blipFill>
        <p:spPr>
          <a:xfrm>
            <a:off x="2067340" y="1431235"/>
            <a:ext cx="7374834" cy="51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247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BE2CFF3A-5D2D-457F-B3E7-21233987B6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/>
              <a:t>Megrendelt eszközök előkészítése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D3895AE-C59C-4AF0-BF0D-5B3FAB52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1" r="7206" b="45825"/>
          <a:stretch/>
        </p:blipFill>
        <p:spPr>
          <a:xfrm>
            <a:off x="6324987" y="4779686"/>
            <a:ext cx="2175693" cy="145111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24BA807-C0AF-4F4A-9ED0-8668889243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t="23334" r="40793" b="3539"/>
          <a:stretch/>
        </p:blipFill>
        <p:spPr>
          <a:xfrm>
            <a:off x="996392" y="3541988"/>
            <a:ext cx="2835965" cy="295088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DF69CE7-1D2B-41EB-A592-8C8759D89C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0" b="44941"/>
          <a:stretch/>
        </p:blipFill>
        <p:spPr>
          <a:xfrm>
            <a:off x="6271883" y="3054452"/>
            <a:ext cx="2271867" cy="132556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406E75F-A919-4DCD-9EAD-109C506F4D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5" t="4084" r="5390" b="28921"/>
          <a:stretch/>
        </p:blipFill>
        <p:spPr>
          <a:xfrm>
            <a:off x="4274990" y="3338512"/>
            <a:ext cx="1759227" cy="2703443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CCAF4FB-D409-4E57-96CB-2E44469DC3C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220" y="1600543"/>
            <a:ext cx="2593136" cy="4605925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9DE4C212-6331-4D8E-AAB5-297F71B2F315}"/>
              </a:ext>
            </a:extLst>
          </p:cNvPr>
          <p:cNvSpPr txBox="1"/>
          <p:nvPr/>
        </p:nvSpPr>
        <p:spPr>
          <a:xfrm>
            <a:off x="949568" y="1331138"/>
            <a:ext cx="59833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200" dirty="0"/>
              <a:t>Eszközök tesztelése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200" dirty="0"/>
              <a:t>Forrasztása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200" dirty="0"/>
              <a:t>Megfelelő </a:t>
            </a:r>
            <a:r>
              <a:rPr lang="hu-HU" sz="2200" dirty="0" err="1"/>
              <a:t>jumper</a:t>
            </a:r>
            <a:r>
              <a:rPr lang="hu-HU" sz="2200" dirty="0"/>
              <a:t> vezetékek kiválasztása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200" dirty="0"/>
              <a:t>Eszközök összekötése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38077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CEF7ED5-F2D8-4C03-9974-993C5128A2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54" y="1480930"/>
            <a:ext cx="2708333" cy="481053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00CA63F7-5552-42AB-B573-DF2F196EF3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782878" cy="1215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/>
              <a:t>Eszközök összekapcsolása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9DFBE9A-E84F-4AEE-9EDC-F1AEB6B20652}"/>
              </a:ext>
            </a:extLst>
          </p:cNvPr>
          <p:cNvSpPr txBox="1"/>
          <p:nvPr/>
        </p:nvSpPr>
        <p:spPr>
          <a:xfrm>
            <a:off x="838199" y="1759226"/>
            <a:ext cx="6437243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hu-HU" sz="2200" b="1" dirty="0"/>
              <a:t>Mikrokontroller összekapcsolása </a:t>
            </a:r>
            <a:r>
              <a:rPr lang="hu-HU" sz="2200" b="1" dirty="0" err="1"/>
              <a:t>Breadboard-val</a:t>
            </a:r>
            <a:r>
              <a:rPr lang="hu-HU" sz="2200" b="1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hu-HU" sz="2200" b="1" dirty="0"/>
              <a:t>Szenzorok hozzákapcsolása.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hu-HU" sz="2200" b="1" dirty="0"/>
              <a:t>Program megírása.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hu-HU" sz="2200" b="1" dirty="0"/>
              <a:t>Program feltöltése.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hu-HU" sz="2200" b="1" dirty="0"/>
              <a:t>Program tesztelése.</a:t>
            </a:r>
          </a:p>
          <a:p>
            <a:pPr marL="342900" indent="-342900">
              <a:buFont typeface="+mj-lt"/>
              <a:buAutoNum type="arabicPeriod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16694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28765E-2ABA-4EAC-B264-E2FC5DD6168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782878" cy="1215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/>
              <a:t>Elkészült projekt használatbavétele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20C1C11-C452-4D3D-BCFB-3EFB7CED7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1" b="24493"/>
          <a:stretch/>
        </p:blipFill>
        <p:spPr>
          <a:xfrm rot="16200000">
            <a:off x="3273211" y="433244"/>
            <a:ext cx="5193366" cy="70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951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670538" y="1063869"/>
            <a:ext cx="6981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smtClean="0"/>
              <a:t>Felhasznált protokollok: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2" y="1799243"/>
            <a:ext cx="3798854" cy="349372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38" y="2993058"/>
            <a:ext cx="3837475" cy="3621513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8304334" y="5489551"/>
            <a:ext cx="3368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 err="1" smtClean="0"/>
              <a:t>Websocket</a:t>
            </a:r>
            <a:endParaRPr lang="hu-HU" sz="2200" b="1" dirty="0"/>
          </a:p>
        </p:txBody>
      </p:sp>
      <p:sp>
        <p:nvSpPr>
          <p:cNvPr id="10" name="Szövegdoboz 9"/>
          <p:cNvSpPr txBox="1"/>
          <p:nvPr/>
        </p:nvSpPr>
        <p:spPr>
          <a:xfrm>
            <a:off x="1793631" y="2432123"/>
            <a:ext cx="24442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dirty="0"/>
              <a:t>TCP/IP</a:t>
            </a:r>
            <a:endParaRPr lang="hu-HU" sz="2200" dirty="0"/>
          </a:p>
        </p:txBody>
      </p:sp>
    </p:spTree>
    <p:extLst>
      <p:ext uri="{BB962C8B-B14F-4D97-AF65-F5344CB8AC3E}">
        <p14:creationId xmlns:p14="http://schemas.microsoft.com/office/powerpoint/2010/main" val="5303325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167</Words>
  <Application>Microsoft Office PowerPoint</Application>
  <PresentationFormat>Szélesvásznú</PresentationFormat>
  <Paragraphs>54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Poppins</vt:lpstr>
      <vt:lpstr>Arial</vt:lpstr>
      <vt:lpstr>Calibri</vt:lpstr>
      <vt:lpstr>Calibri Light</vt:lpstr>
      <vt:lpstr>Office-téma</vt:lpstr>
      <vt:lpstr>IoT Projekt</vt:lpstr>
      <vt:lpstr>Felhasznált eszközök</vt:lpstr>
      <vt:lpstr>PowerPoint-bemutató</vt:lpstr>
      <vt:lpstr>PowerPoint-bemutató</vt:lpstr>
      <vt:lpstr>Bekötési rajz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Projekt</dc:title>
  <dc:creator>Enikő</dc:creator>
  <cp:lastModifiedBy>Nitro</cp:lastModifiedBy>
  <cp:revision>21</cp:revision>
  <dcterms:created xsi:type="dcterms:W3CDTF">2024-11-18T15:39:20Z</dcterms:created>
  <dcterms:modified xsi:type="dcterms:W3CDTF">2024-11-18T21:08:19Z</dcterms:modified>
</cp:coreProperties>
</file>